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5145088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C2C4B7C-4835-418D-8F50-7C34ACB3202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8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9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263FAE-A875-4483-BDEF-8794DE0D7F2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30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ftr" idx="31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sldNum" idx="32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DBAA0D-1707-4476-AEC5-F1ED32B4C3A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dt" idx="33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8"/>
          <p:cNvSpPr>
            <a:spLocks noGrp="1"/>
          </p:cNvSpPr>
          <p:nvPr>
            <p:ph type="ftr" idx="34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9"/>
          <p:cNvSpPr>
            <a:spLocks noGrp="1"/>
          </p:cNvSpPr>
          <p:nvPr>
            <p:ph type="sldNum" idx="35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E67BC3C-B328-44A2-AE67-903431ABA93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10"/>
          <p:cNvSpPr>
            <a:spLocks noGrp="1"/>
          </p:cNvSpPr>
          <p:nvPr>
            <p:ph type="dt" idx="36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ftr" idx="37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38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281122-2345-463C-A285-8CEB3B6768A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dt" idx="39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16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 idx="40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 idx="41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6FA582-B284-4FA4-8788-7BAB11C9538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dt" idx="42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 idx="43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 idx="44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B46B4E4-AB5E-4BAB-BF88-38326A0FAC6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dt" idx="45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ftr" idx="46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47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572EACD-B8F1-487D-89A1-B8DC2AC915B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 idx="48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ftr" idx="49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50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AD540B0-E784-4AD4-995A-E3D430B5031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51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ftr" idx="52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 idx="53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44C3B22-E331-4332-B619-E30872E6D49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dt" idx="54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 idx="55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 idx="56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920A84-F94A-43A6-8CC9-03E9C6A24B3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dt" idx="57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16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4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5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C1CF77-DE8D-46AB-9662-4377508D703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6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58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sldNum" idx="59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A9F901D-1B70-430A-B464-8A64A3B935E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dt" idx="60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ftr" idx="61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62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2FEBFDA-5922-437F-B387-E4C3F3D210C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 idx="63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ftr" idx="64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sldNum" idx="65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45BA1E-50C8-4388-91E1-85251D1ECE8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dt" idx="66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ftr" idx="67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sldNum" idx="68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81D423-76F9-49B5-8D7F-605A2FE1EF3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8"/>
          <p:cNvSpPr>
            <a:spLocks noGrp="1"/>
          </p:cNvSpPr>
          <p:nvPr>
            <p:ph type="dt" idx="69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85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8"/>
          <p:cNvSpPr>
            <a:spLocks noGrp="1"/>
          </p:cNvSpPr>
          <p:nvPr>
            <p:ph type="ftr" idx="70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9"/>
          <p:cNvSpPr>
            <a:spLocks noGrp="1"/>
          </p:cNvSpPr>
          <p:nvPr>
            <p:ph type="sldNum" idx="71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5A4158-64E2-4BAA-9810-3D542A59D6B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10"/>
          <p:cNvSpPr>
            <a:spLocks noGrp="1"/>
          </p:cNvSpPr>
          <p:nvPr>
            <p:ph type="dt" idx="72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7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8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26DCA5C-98B2-4D39-8781-2E15CEFA959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9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ftr" idx="10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11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74F61D6-B7A4-4574-9A5B-039BC1D49E1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12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ftr" idx="13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ldNum" idx="14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3C83806-28B1-40D3-B7BE-49004D01A3E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5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6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7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065E4E5-5CFD-42FD-A9E7-DC754047441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dt" idx="18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9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20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7D38522-39D3-4230-ACE9-F41737990C3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dt" idx="21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1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472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160" cy="14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2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23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689D30-067F-4F70-9C49-B15F05C1C01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dt" idx="24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5"/>
          </p:nvPr>
        </p:nvSpPr>
        <p:spPr>
          <a:xfrm>
            <a:off x="3124080" y="4767480"/>
            <a:ext cx="289296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6"/>
          </p:nvPr>
        </p:nvSpPr>
        <p:spPr>
          <a:xfrm>
            <a:off x="655308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9AD38D-87F5-478E-B95A-A97004BC8DF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7"/>
          </p:nvPr>
        </p:nvSpPr>
        <p:spPr>
          <a:xfrm>
            <a:off x="457200" y="4767480"/>
            <a:ext cx="2131200" cy="2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85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52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82"/>
          <p:cNvSpPr/>
          <p:nvPr/>
        </p:nvSpPr>
        <p:spPr>
          <a:xfrm>
            <a:off x="180000" y="3780360"/>
            <a:ext cx="6837840" cy="11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5" name="Прямоугольник 1"/>
          <p:cNvSpPr/>
          <p:nvPr/>
        </p:nvSpPr>
        <p:spPr>
          <a:xfrm>
            <a:off x="323640" y="4084560"/>
            <a:ext cx="5687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Конкурс «Воспитатель дошкольного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образовательного учреждения»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Прямоугольник 4"/>
          <p:cNvSpPr/>
          <p:nvPr/>
        </p:nvSpPr>
        <p:spPr>
          <a:xfrm>
            <a:off x="3564000" y="4084560"/>
            <a:ext cx="5039640" cy="11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Козлова Евгения Михайловна,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воспитатель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МАДОУ г. Нижневартовска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ДС №40 «Золотая рыбка»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 1"/>
          <p:cNvSpPr/>
          <p:nvPr/>
        </p:nvSpPr>
        <p:spPr>
          <a:xfrm>
            <a:off x="-540720" y="628920"/>
            <a:ext cx="776988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10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8" name="Прямоугольник 1"/>
          <p:cNvSpPr/>
          <p:nvPr/>
        </p:nvSpPr>
        <p:spPr>
          <a:xfrm>
            <a:off x="413280" y="700200"/>
            <a:ext cx="3869640" cy="52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2800" b="1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Заголовок презентации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Picture 2" descr="D:\Катя\Мероприятия с педагогами\Педагог года (Югра)\2026\лого-09.png"/>
          <p:cNvPicPr/>
          <p:nvPr/>
        </p:nvPicPr>
        <p:blipFill>
          <a:blip r:embed="rId2"/>
          <a:stretch/>
        </p:blipFill>
        <p:spPr>
          <a:xfrm>
            <a:off x="8002800" y="253080"/>
            <a:ext cx="931680" cy="75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LibreOffice/25.8.4.2$Linux_X86_64 LibreOffice_project/290daaa01b999472f0c7a3890eb6a550fd74c6df</Application>
  <AppVersion>15.0000</AppVersion>
  <Words>24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2025-02-19T09:11:13Z</dcterms:created>
  <dc:creator>Гостев Роман Николаевич</dc:creator>
  <dc:description/>
  <dc:language>ru-RU</dc:language>
  <cp:lastModifiedBy/>
  <dcterms:modified xsi:type="dcterms:W3CDTF">2026-02-04T16:30:48Z</dcterms:modified>
  <cp:revision>20</cp:revision>
  <dc:subject/>
  <dc:title>Фамилия Имя Отчество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2</vt:i4>
  </property>
</Properties>
</file>