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9144000" cy="5143500" type="screen16x9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8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00C5DBF-B543-4C8B-8598-7F13EE836C3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B288490-56FE-46AD-823A-0AC07ECA0F3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8798368-63FF-436D-9440-9A11D1F32E6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4FD634A-4780-4846-9EC7-585A6752922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BDD2E64-D998-4C14-911B-7681D7DF8D76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DECA25B-68C4-44ED-9A83-520B07EFCFA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E730717-73F7-4C46-A522-83D55169069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0C118A9-ED9E-4A94-AA6E-DF816E7C441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1597680"/>
            <a:ext cx="7772040" cy="511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F3209DB-B4F9-47AE-8236-9F2FB991D8E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3F68B30-957F-49BA-97E8-C93BEFEAE06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DCFF618-65E0-4EEC-B539-EA537B7624D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0728E89-7B3E-4A94-A7AB-7764DAB85FF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F2E7288-4B4B-42D0-93DA-D2C4EF498861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"/>
          <p:cNvSpPr/>
          <p:nvPr/>
        </p:nvSpPr>
        <p:spPr>
          <a:xfrm>
            <a:off x="683760" y="3909600"/>
            <a:ext cx="282528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Calibri"/>
              </a:rPr>
              <a:t>Иванов Иван Иванович,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МБОУ «СШ № 3»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" name="Picture 2" descr="D:\Катя\Мероприятия с педагогами\Педагог года\Педагог года 2026\Заставки\лого-10.png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3491880" y="267494"/>
            <a:ext cx="2032404" cy="504000"/>
          </a:xfrm>
          <a:prstGeom prst="rect">
            <a:avLst/>
          </a:prstGeom>
          <a:ln w="0">
            <a:noFill/>
          </a:ln>
        </p:spPr>
      </p:pic>
      <p:pic>
        <p:nvPicPr>
          <p:cNvPr id="1026" name="Picture 2" descr="D:\Катя\Мероприятия с педагогами\Педагог года\Педагог года 2026\Логотипы\+-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6591"/>
            <a:ext cx="1295400" cy="11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2"/>
          <p:cNvSpPr/>
          <p:nvPr/>
        </p:nvSpPr>
        <p:spPr>
          <a:xfrm>
            <a:off x="683760" y="2427734"/>
            <a:ext cx="496836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1" spc="-1" dirty="0">
                <a:solidFill>
                  <a:srgbClr val="000000"/>
                </a:solidFill>
                <a:latin typeface="Calibri"/>
              </a:rPr>
              <a:t>Название темы </a:t>
            </a:r>
          </a:p>
          <a:p>
            <a:pPr>
              <a:lnSpc>
                <a:spcPct val="100000"/>
              </a:lnSpc>
            </a:pPr>
            <a:r>
              <a:rPr lang="ru-RU" sz="3200" b="1" spc="-1" dirty="0">
                <a:solidFill>
                  <a:srgbClr val="000000"/>
                </a:solidFill>
                <a:latin typeface="Calibri"/>
              </a:rPr>
              <a:t>для выступления</a:t>
            </a:r>
          </a:p>
        </p:txBody>
      </p:sp>
      <p:pic>
        <p:nvPicPr>
          <p:cNvPr id="2" name="Picture 2" descr="D:\Катя\Мероприятия с педагогами\Педагог года\Педагог года 2026\Логотипы\+утв_Заставка 2026 [Восстановлен]-1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1851702"/>
            <a:ext cx="3817173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3"/>
          <p:cNvSpPr/>
          <p:nvPr/>
        </p:nvSpPr>
        <p:spPr>
          <a:xfrm>
            <a:off x="1331640" y="123480"/>
            <a:ext cx="6624360" cy="47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t">
            <a:spAutoFit/>
          </a:bodyPr>
          <a:lstStyle/>
          <a:p>
            <a:pPr>
              <a:lnSpc>
                <a:spcPct val="102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Calibri"/>
                <a:ea typeface="Roboto Condensed"/>
              </a:rPr>
              <a:t>Слайд с цифровыми данными и выводами</a:t>
            </a:r>
            <a:endParaRPr lang="ru-RU" sz="2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" name="Picture 2" descr="D:\Катя\Мероприятия с педагогами\Педагог года\Педагог года 2026\Логотипы\лого-11.png"/>
          <p:cNvPicPr/>
          <p:nvPr/>
        </p:nvPicPr>
        <p:blipFill>
          <a:blip r:embed="rId3"/>
          <a:stretch/>
        </p:blipFill>
        <p:spPr>
          <a:xfrm>
            <a:off x="8329680" y="128160"/>
            <a:ext cx="634320" cy="46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2547</TotalTime>
  <Words>20</Words>
  <Application>Microsoft Office PowerPoint</Application>
  <PresentationFormat>Экран (16:9)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Биктагирова Екатерина Ивановна</dc:creator>
  <dc:description/>
  <cp:lastModifiedBy>Биктагирова Екатерина Ивановна</cp:lastModifiedBy>
  <cp:revision>41</cp:revision>
  <dcterms:created xsi:type="dcterms:W3CDTF">2024-10-10T10:54:13Z</dcterms:created>
  <dcterms:modified xsi:type="dcterms:W3CDTF">2025-11-12T11:13:37Z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(16:9)</vt:lpwstr>
  </property>
  <property fmtid="{D5CDD505-2E9C-101B-9397-08002B2CF9AE}" pid="3" name="Slides">
    <vt:i4>2</vt:i4>
  </property>
</Properties>
</file>