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01CB53-700A-4269-B0C8-2024E29C77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2545F2-AC9D-404A-9EA8-0ABD4901A6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173641-B53F-4905-820B-CA9AD6FC355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E3AA66-43CD-49BD-BD24-6B35334F393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ACBBC2D-7CDB-4E46-AAE2-69F06AA460D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913C37-77DD-4331-A9F9-CFB0FAA992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96170C-16DC-4C0B-950F-8083EF8FF6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451D807-BD8F-4303-826D-4EE707BF459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516CFA-ACF7-4A0A-9BB3-9E8C177415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8A93B85-D3DA-4735-B838-BD8DC5E2CE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9D460D-CCB2-465F-9AD4-9A82306D41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5E2899-C3AF-4862-8F4B-D8E941BE1B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DDAF2A-EB46-4CF5-A80C-7C5002985C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1289F0-517D-424F-9AA2-9C70A4A6ED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DF80F3-52DC-4FE2-8D86-8568C89E6C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E5F153-276D-4ED1-B41C-006364C1432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C7C1CB-5D50-42AE-A28C-4431355D4F1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36F3BEE-5690-4BDF-93CA-C0C551174D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3D051B-02EA-400A-AB6A-B7874FEBEF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731A3C-D9CD-48E4-B4B1-4576154A7CF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FDBAAC-0F80-4CBC-B16E-9B0FDCB719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3A4B2A-C659-4F67-93A9-AEDEAAD55C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6D96A7-E7CD-4372-BB26-17F5F7C0F5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20173B-6163-4F95-8992-211A1E2A80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93C7FF-19F9-496E-BB5D-8E70D9703F6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F08163-AE8D-4849-A3DC-C02A15FE756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683640" y="3909600"/>
            <a:ext cx="28249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Иванов Иван Иванович,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МБОУ «СШ № 3»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D:\Катя\Мероприятия с педагогами\Педагог года\Педагог года 2026\Заставки\лого-10.png"/>
          <p:cNvPicPr/>
          <p:nvPr/>
        </p:nvPicPr>
        <p:blipFill>
          <a:blip r:embed="rId2"/>
          <a:stretch/>
        </p:blipFill>
        <p:spPr>
          <a:xfrm>
            <a:off x="3492000" y="267480"/>
            <a:ext cx="2032200" cy="503640"/>
          </a:xfrm>
          <a:prstGeom prst="rect">
            <a:avLst/>
          </a:prstGeom>
          <a:ln w="0">
            <a:noFill/>
          </a:ln>
        </p:spPr>
      </p:pic>
      <p:sp>
        <p:nvSpPr>
          <p:cNvPr id="84" name="TextBox 2"/>
          <p:cNvSpPr/>
          <p:nvPr/>
        </p:nvSpPr>
        <p:spPr>
          <a:xfrm>
            <a:off x="683640" y="2427840"/>
            <a:ext cx="4968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Название темы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для выступления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2" descr="D:\Катя\Мероприятия с педагогами\Педагог года\Педагог года 2026\Логотипы\+-14.png"/>
          <p:cNvPicPr/>
          <p:nvPr/>
        </p:nvPicPr>
        <p:blipFill>
          <a:blip r:embed="rId3"/>
          <a:stretch/>
        </p:blipFill>
        <p:spPr>
          <a:xfrm>
            <a:off x="738360" y="106920"/>
            <a:ext cx="933840" cy="14515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D:\Катя\Мероприятия с педагогами\Педагог года\Педагог года 2026\Логотипы\++-21.png"/>
          <p:cNvPicPr/>
          <p:nvPr/>
        </p:nvPicPr>
        <p:blipFill>
          <a:blip r:embed="rId4"/>
          <a:stretch/>
        </p:blipFill>
        <p:spPr>
          <a:xfrm>
            <a:off x="759960" y="1779840"/>
            <a:ext cx="4291200" cy="2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3"/>
          <p:cNvSpPr/>
          <p:nvPr/>
        </p:nvSpPr>
        <p:spPr>
          <a:xfrm>
            <a:off x="1331640" y="123480"/>
            <a:ext cx="662436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>
              <a:lnSpc>
                <a:spcPct val="102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Roboto Condensed"/>
              </a:rPr>
              <a:t>Слайд с цифровыми данными и выводами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Picture 2" descr="D:\Катя\Мероприятия с педагогами\Педагог года\Педагог года 2026\Логотипы\лого-11.png"/>
          <p:cNvPicPr/>
          <p:nvPr/>
        </p:nvPicPr>
        <p:blipFill>
          <a:blip r:embed="rId2"/>
          <a:stretch/>
        </p:blipFill>
        <p:spPr>
          <a:xfrm>
            <a:off x="8329680" y="128160"/>
            <a:ext cx="634320" cy="46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</TotalTime>
  <Application>LibreOffice/7.5.2.2$Windows_X86_64 LibreOffice_project/53bb9681a964705cf672590721dbc85eb4d0c3a2</Application>
  <AppVersion>15.0000</AppVersion>
  <Words>20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2024-10-10T10:54:13Z</dcterms:created>
  <dc:creator>Биктагирова Екатерина Ивановна</dc:creator>
  <dc:description/>
  <dc:language>ru-RU</dc:language>
  <cp:lastModifiedBy/>
  <dcterms:modified xsi:type="dcterms:W3CDTF">2025-11-12T16:16:10Z</dcterms:modified>
  <cp:revision>36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2</vt:i4>
  </property>
</Properties>
</file>