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73" r:id="rId2"/>
    <p:sldId id="272" r:id="rId3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92" y="-84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8589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2291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79122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1597680"/>
            <a:ext cx="7772040" cy="1102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2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ABDD2E64-D998-4C14-911B-7681D7DF8D76}" type="slidenum">
              <a:t>‹#›</a:t>
            </a:fld>
            <a:endParaRPr/>
          </a:p>
        </p:txBody>
      </p:sp>
      <p:sp>
        <p:nvSpPr>
          <p:cNvPr id="3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86014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7086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5815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259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2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2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1299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7893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937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91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7688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5767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3863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"/>
          <p:cNvSpPr/>
          <p:nvPr/>
        </p:nvSpPr>
        <p:spPr>
          <a:xfrm>
            <a:off x="683760" y="3909600"/>
            <a:ext cx="2825280" cy="1004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Calibri"/>
              </a:rPr>
              <a:t>Иванов Иван Иванович,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МБОУ «СШ № 3»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3" name="Picture 2" descr="D:\Катя\Мероприятия с педагогами\Педагог года\Педагог года 2026\Заставки\лого-10.png"/>
          <p:cNvPicPr>
            <a:picLocks noChangeAspect="1"/>
          </p:cNvPicPr>
          <p:nvPr/>
        </p:nvPicPr>
        <p:blipFill>
          <a:blip r:embed="rId4"/>
          <a:stretch/>
        </p:blipFill>
        <p:spPr>
          <a:xfrm>
            <a:off x="3491880" y="267494"/>
            <a:ext cx="2032404" cy="504000"/>
          </a:xfrm>
          <a:prstGeom prst="rect">
            <a:avLst/>
          </a:prstGeom>
          <a:ln w="0">
            <a:noFill/>
          </a:ln>
        </p:spPr>
      </p:pic>
      <p:sp>
        <p:nvSpPr>
          <p:cNvPr id="6" name="TextBox 2"/>
          <p:cNvSpPr/>
          <p:nvPr/>
        </p:nvSpPr>
        <p:spPr>
          <a:xfrm>
            <a:off x="683760" y="2427734"/>
            <a:ext cx="4968360" cy="107576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3200" b="1" spc="-1" dirty="0">
                <a:solidFill>
                  <a:srgbClr val="000000"/>
                </a:solidFill>
                <a:latin typeface="Calibri"/>
              </a:rPr>
              <a:t>Название темы </a:t>
            </a:r>
          </a:p>
          <a:p>
            <a:pPr>
              <a:lnSpc>
                <a:spcPct val="100000"/>
              </a:lnSpc>
            </a:pPr>
            <a:r>
              <a:rPr lang="ru-RU" sz="3200" b="1" spc="-1" dirty="0">
                <a:solidFill>
                  <a:srgbClr val="000000"/>
                </a:solidFill>
                <a:latin typeface="Calibri"/>
              </a:rPr>
              <a:t>для выступления</a:t>
            </a:r>
          </a:p>
        </p:txBody>
      </p:sp>
      <p:pic>
        <p:nvPicPr>
          <p:cNvPr id="3" name="Picture 2" descr="D:\Катя\Мероприятия с педагогами\Педагог года\Педагог года 2026\Логотипы\++-29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00" y="1779662"/>
            <a:ext cx="3902782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Катя\Мероприятия с педагогами\Педагог года\Педагог года 2026\Логотипы\+-17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00" y="366591"/>
            <a:ext cx="1372371" cy="1192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60464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266C9E0F-7F50-47A8-B410-F43713A16C6C}"/>
              </a:ext>
            </a:extLst>
          </p:cNvPr>
          <p:cNvSpPr txBox="1"/>
          <p:nvPr/>
        </p:nvSpPr>
        <p:spPr>
          <a:xfrm>
            <a:off x="1331640" y="123478"/>
            <a:ext cx="6624736" cy="47737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02000"/>
              </a:lnSpc>
            </a:pPr>
            <a:r>
              <a:rPr lang="ru-RU" sz="2600" b="1" dirty="0">
                <a:ea typeface="Roboto Condensed" panose="02000000000000000000" pitchFamily="2" charset="0"/>
                <a:cs typeface="Open Sans Light"/>
                <a:sym typeface="Open Sans Light"/>
              </a:rPr>
              <a:t>Слайд с цифровыми данными и выводами</a:t>
            </a:r>
          </a:p>
        </p:txBody>
      </p:sp>
      <p:pic>
        <p:nvPicPr>
          <p:cNvPr id="2050" name="Picture 2" descr="D:\Катя\Мероприятия с педагогами\Педагог года\Педагог года 2026\Логотипы\лого-1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9841" y="128165"/>
            <a:ext cx="634647" cy="4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36197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2489</TotalTime>
  <Words>20</Words>
  <Application>Microsoft Office PowerPoint</Application>
  <PresentationFormat>Экран (16:9)</PresentationFormat>
  <Paragraphs>5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Биктагирова Екатерина Ивановна</dc:creator>
  <cp:lastModifiedBy>Биктагирова Екатерина Ивановна</cp:lastModifiedBy>
  <cp:revision>33</cp:revision>
  <dcterms:created xsi:type="dcterms:W3CDTF">2024-10-10T10:54:13Z</dcterms:created>
  <dcterms:modified xsi:type="dcterms:W3CDTF">2025-11-12T11:19:49Z</dcterms:modified>
</cp:coreProperties>
</file>