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82C81A-F079-4D65-8FC1-D3B5265F3E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766551-162F-4CD3-81E0-15C16D68B6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5F2B9D-39D9-455A-B120-19BBD5DE85E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CFE376-76A7-4A23-9C3C-03E9A1869FF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DF589B-4A11-49E7-B3FE-5246820ADD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54C50A-E828-4A34-A678-7F8DDF9CDF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800B03-89D5-479E-B026-29E06BF3CF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CDE5DE-FC59-4DE8-B080-4C64F183B3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C72D61-6349-4906-AAF5-E96B1AC6BB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DBB14B-28C0-4968-B3C6-4199D0EE05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B31AA6-245E-451F-A4E3-6B259234E6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8E1798-DA98-44AA-88D5-93E93B7DAC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E245C7-585D-413C-9941-E5E93CECCA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D815A1-484D-4810-9EC6-0D32A80AE8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2EE691-CDCC-4B57-9AB5-27F27B137A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55F3AD-B256-43F4-902E-54A576B49FB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17C306-7D43-421F-972B-6D05C78489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1E6F60-08AB-4159-B039-F2135580DC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6B5003-5A8A-4D66-9E06-7FED8E165E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71FAB3-79EE-437A-B0A1-B71D5444E0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CDFD55-D597-4B6F-A0DA-DEE2B663C1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CFA566-C1EE-45EA-9D1F-0E9A3BF28D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FD468F-0219-4653-8F58-CA12D17750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B37110-BB1A-4A04-A0AA-CAD1E4810F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A8B6FF-2232-4C98-AFA6-F1BC312235B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E16A9A-5893-4049-853E-E3FB2FA5978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683640" y="3909600"/>
            <a:ext cx="28249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МБОУ «СШ № 3»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D:\Катя\Мероприятия с педагогами\Педагог года\Педагог года 2026\Заставки\лого-10.png"/>
          <p:cNvPicPr/>
          <p:nvPr/>
        </p:nvPicPr>
        <p:blipFill>
          <a:blip r:embed="rId2"/>
          <a:stretch/>
        </p:blipFill>
        <p:spPr>
          <a:xfrm>
            <a:off x="3492000" y="267480"/>
            <a:ext cx="2032200" cy="503640"/>
          </a:xfrm>
          <a:prstGeom prst="rect">
            <a:avLst/>
          </a:prstGeom>
          <a:ln w="0">
            <a:noFill/>
          </a:ln>
        </p:spPr>
      </p:pic>
      <p:sp>
        <p:nvSpPr>
          <p:cNvPr id="84" name="TextBox 2"/>
          <p:cNvSpPr/>
          <p:nvPr/>
        </p:nvSpPr>
        <p:spPr>
          <a:xfrm>
            <a:off x="683640" y="2427840"/>
            <a:ext cx="4968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Название темы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для выступления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 descr="D:\Катя\Мероприятия с педагогами\Педагог года\Педагог года 2026\Логотипы\++-27.png"/>
          <p:cNvPicPr/>
          <p:nvPr/>
        </p:nvPicPr>
        <p:blipFill>
          <a:blip r:embed="rId3"/>
          <a:stretch/>
        </p:blipFill>
        <p:spPr>
          <a:xfrm>
            <a:off x="792000" y="1845720"/>
            <a:ext cx="3888000" cy="2937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D:\Катя\Мероприятия с педагогами\Педагог года\Педагог года 2026\Логотипы\+-15.png"/>
          <p:cNvPicPr/>
          <p:nvPr/>
        </p:nvPicPr>
        <p:blipFill>
          <a:blip r:embed="rId4"/>
          <a:stretch/>
        </p:blipFill>
        <p:spPr>
          <a:xfrm>
            <a:off x="792000" y="249840"/>
            <a:ext cx="1000080" cy="138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3"/>
          <p:cNvSpPr/>
          <p:nvPr/>
        </p:nvSpPr>
        <p:spPr>
          <a:xfrm>
            <a:off x="1331640" y="123480"/>
            <a:ext cx="662436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>
              <a:lnSpc>
                <a:spcPct val="102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Roboto Condensed"/>
              </a:rPr>
              <a:t>Слайд с цифровыми данными и выводами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Picture 2" descr="D:\Катя\Мероприятия с педагогами\Педагог года\Педагог года 2026\Логотипы\лого-11.png"/>
          <p:cNvPicPr/>
          <p:nvPr/>
        </p:nvPicPr>
        <p:blipFill>
          <a:blip r:embed="rId2"/>
          <a:stretch/>
        </p:blipFill>
        <p:spPr>
          <a:xfrm>
            <a:off x="8329680" y="128160"/>
            <a:ext cx="634320" cy="46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Application>LibreOffice/7.5.2.2$Windows_X86_64 LibreOffice_project/53bb9681a964705cf672590721dbc85eb4d0c3a2</Application>
  <AppVersion>15.0000</AppVersion>
  <Words>20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2024-10-10T10:54:13Z</dcterms:created>
  <dc:creator>Биктагирова Екатерина Ивановна</dc:creator>
  <dc:description/>
  <dc:language>ru-RU</dc:language>
  <cp:lastModifiedBy/>
  <dcterms:modified xsi:type="dcterms:W3CDTF">2025-11-12T16:17:33Z</dcterms:modified>
  <cp:revision>35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2</vt:i4>
  </property>
</Properties>
</file>