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media/image1.jpeg" ContentType="image/jpeg"/>
  <Override PartName="/ppt/media/image2.png" ContentType="image/png"/>
  <Override PartName="/ppt/media/image3.png" ContentType="image/png"/>
  <Override PartName="/ppt/media/image4.png" ContentType="image/png"/>
  <Override PartName="/ppt/media/image5.jpeg" ContentType="image/jpeg"/>
  <Override PartName="/ppt/media/image6.png" ContentType="image/png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</p:sldIdLst>
  <p:sldSz cx="9144000" cy="51435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A48A8A6-1043-4FD7-B429-E2634898B7E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AADC9E9-E221-462C-874E-5111E616F25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95BB952-80C2-4E8D-9F8C-49426161AA2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21EED82-CC86-4EE6-82C2-451469F636D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386F311-21B7-42B5-854E-94AC4054D5C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E954C1E-D329-4C00-9EB4-4C8D1639F3B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A739B7A-D3C3-4A81-94F8-D77A3EAFE12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D03D7E3-04DD-4EB5-A760-4C38876C6A9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784FDAD-54BA-486C-8E4B-7F437C101F4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85800" y="1597680"/>
            <a:ext cx="7772040" cy="511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C2E860B-6624-45FC-861E-045736587E4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66D263E-FC88-420E-A945-A09583F2849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BBD78C7-375C-4CAA-A65C-B6AE47084D9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4EB9D38-85D9-41A6-82A1-2B61FBC8BCD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2F3A7E2-FF22-4485-85A2-C36508542FA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8FE8CF5-B4C0-4E25-92C7-A28ABDC065C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EF20CBA-24C2-4664-A8E6-6D3119392C8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0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17F48A6-2B2F-4894-8A82-D09B6C847ED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F3DA3AF-3587-42CF-9E58-3400B2A8D08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C241568-01EB-49BB-88E7-938B3870F4A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F7F02DD-92B6-4845-B429-E4CD64BA579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1597680"/>
            <a:ext cx="7772040" cy="511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56DDF1E-802A-4060-983C-392BB9058B2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5861FBD-A3E7-4FE6-B1A2-5A3D1648129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B39894A-51C8-4950-BEB4-E8C0473D297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634C695-D2D8-44A4-B519-B8F90D475BD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1680" cy="1101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&lt;нижний колонтитул&gt;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441E964-B713-4E46-83D8-1E3BA7981983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 idx="4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 idx="5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 idx="6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7F5E581-117F-487E-B45A-7D5B6F42D535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4"/>
          <p:cNvSpPr/>
          <p:nvPr/>
        </p:nvSpPr>
        <p:spPr>
          <a:xfrm>
            <a:off x="683640" y="3909600"/>
            <a:ext cx="2824920" cy="100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Иванов Иван Иванович,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МБОУ «СШ № 3»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3" name="Picture 2" descr="D:\Катя\Мероприятия с педагогами\Педагог года\Педагог года 2026\Заставки\лого-10.png"/>
          <p:cNvPicPr/>
          <p:nvPr/>
        </p:nvPicPr>
        <p:blipFill>
          <a:blip r:embed="rId2"/>
          <a:stretch/>
        </p:blipFill>
        <p:spPr>
          <a:xfrm>
            <a:off x="3492000" y="267480"/>
            <a:ext cx="2032200" cy="503640"/>
          </a:xfrm>
          <a:prstGeom prst="rect">
            <a:avLst/>
          </a:prstGeom>
          <a:ln w="0">
            <a:noFill/>
          </a:ln>
        </p:spPr>
      </p:pic>
      <p:sp>
        <p:nvSpPr>
          <p:cNvPr id="84" name="TextBox 2"/>
          <p:cNvSpPr/>
          <p:nvPr/>
        </p:nvSpPr>
        <p:spPr>
          <a:xfrm>
            <a:off x="683640" y="2427840"/>
            <a:ext cx="4968000" cy="10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Название темы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для выступления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5" name="Picture 2" descr="D:\Катя\Мероприятия с педагогами\Педагог года\Педагог года 2026\Логотипы\++-25.png"/>
          <p:cNvPicPr/>
          <p:nvPr/>
        </p:nvPicPr>
        <p:blipFill>
          <a:blip r:embed="rId3"/>
          <a:stretch/>
        </p:blipFill>
        <p:spPr>
          <a:xfrm>
            <a:off x="792000" y="1851840"/>
            <a:ext cx="4256280" cy="287640"/>
          </a:xfrm>
          <a:prstGeom prst="rect">
            <a:avLst/>
          </a:prstGeom>
          <a:ln w="0">
            <a:noFill/>
          </a:ln>
        </p:spPr>
      </p:pic>
      <p:pic>
        <p:nvPicPr>
          <p:cNvPr id="86" name="Picture 3" descr="D:\Катя\Мероприятия с педагогами\Педагог года\Педагог года 2026\Логотипы\+-16.png"/>
          <p:cNvPicPr/>
          <p:nvPr/>
        </p:nvPicPr>
        <p:blipFill>
          <a:blip r:embed="rId4"/>
          <a:stretch/>
        </p:blipFill>
        <p:spPr>
          <a:xfrm>
            <a:off x="792000" y="270360"/>
            <a:ext cx="1557720" cy="1364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3"/>
          <p:cNvSpPr/>
          <p:nvPr/>
        </p:nvSpPr>
        <p:spPr>
          <a:xfrm>
            <a:off x="1331640" y="123480"/>
            <a:ext cx="6624360" cy="47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t">
            <a:spAutoFit/>
          </a:bodyPr>
          <a:p>
            <a:pPr>
              <a:lnSpc>
                <a:spcPct val="102000"/>
              </a:lnSpc>
            </a:pPr>
            <a:r>
              <a:rPr b="1" lang="ru-RU" sz="2600" spc="-1" strike="noStrike">
                <a:solidFill>
                  <a:srgbClr val="000000"/>
                </a:solidFill>
                <a:latin typeface="Calibri"/>
                <a:ea typeface="Roboto Condensed"/>
              </a:rPr>
              <a:t>Слайд с цифровыми данными и выводами</a:t>
            </a:r>
            <a:endParaRPr b="0" lang="ru-RU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8" name="Picture 2" descr="D:\Катя\Мероприятия с педагогами\Педагог года\Педагог года 2026\Логотипы\лого-11.png"/>
          <p:cNvPicPr/>
          <p:nvPr/>
        </p:nvPicPr>
        <p:blipFill>
          <a:blip r:embed="rId2"/>
          <a:stretch/>
        </p:blipFill>
        <p:spPr>
          <a:xfrm>
            <a:off x="8329680" y="128160"/>
            <a:ext cx="634320" cy="46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2496</TotalTime>
  <Application>LibreOffice/7.5.2.2$Windows_X86_64 LibreOffice_project/53bb9681a964705cf672590721dbc85eb4d0c3a2</Application>
  <AppVersion>15.0000</AppVersion>
  <Words>20</Words>
  <Paragraphs>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2024-10-10T10:54:13Z</dcterms:created>
  <dc:creator>Биктагирова Екатерина Ивановна</dc:creator>
  <dc:description/>
  <dc:language>ru-RU</dc:language>
  <cp:lastModifiedBy/>
  <dcterms:modified xsi:type="dcterms:W3CDTF">2025-11-12T16:17:12Z</dcterms:modified>
  <cp:revision>35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(16:9)</vt:lpwstr>
  </property>
  <property fmtid="{D5CDD505-2E9C-101B-9397-08002B2CF9AE}" pid="3" name="Slides">
    <vt:i4>2</vt:i4>
  </property>
</Properties>
</file>